
<file path=[Content_Types].xml><?xml version="1.0" encoding="utf-8"?>
<Types xmlns="http://schemas.openxmlformats.org/package/2006/content-types"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theme/theme3.xml" ContentType="application/vnd.openxmlformats-officedocument.theme+xml"/>
  <Default Extension="rels" ContentType="application/vnd.openxmlformats-package.relationships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s/slide6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2.xml" ContentType="application/vnd.openxmlformats-officedocument.presentationml.slideLayout+xml"/>
  <Override PartName="/ppt/slides/slide11.xml" ContentType="application/vnd.openxmlformats-officedocument.presentationml.slide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12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9/16/16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9/16/16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9/16/16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2016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9/16/16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2016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9/16/16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2" name="Picture 1" descr="3 Why Can'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83927" y="2260117"/>
            <a:ext cx="8898760" cy="169135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indeerFly - WhyCantRDFlyRGB sta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44" y="1284403"/>
            <a:ext cx="2187904" cy="481794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"/>
            <a:ext cx="8229600" cy="6412962"/>
          </a:xfrm>
        </p:spPr>
        <p:txBody>
          <a:bodyPr/>
          <a:lstStyle/>
          <a:p>
            <a:pPr algn="r"/>
            <a:r>
              <a:rPr lang="en-US" dirty="0"/>
              <a:t>Why, why, why can’t </a:t>
            </a:r>
            <a:r>
              <a:rPr lang="en-US" dirty="0" smtClean="0"/>
              <a:t>all</a:t>
            </a:r>
          </a:p>
          <a:p>
            <a:pPr algn="r"/>
            <a:r>
              <a:rPr lang="en-US" dirty="0" smtClean="0"/>
              <a:t>reindeer </a:t>
            </a:r>
            <a:r>
              <a:rPr lang="en-US" dirty="0"/>
              <a:t>fly?</a:t>
            </a:r>
            <a:r>
              <a:rPr lang="en-US" dirty="0" smtClean="0"/>
              <a:t> </a:t>
            </a:r>
            <a:endParaRPr lang="en-US" dirty="0" smtClean="0"/>
          </a:p>
          <a:p>
            <a:pPr algn="r"/>
            <a:r>
              <a:rPr lang="en-US" dirty="0" smtClean="0"/>
              <a:t>(</a:t>
            </a:r>
            <a:r>
              <a:rPr lang="en-US" sz="2000" i="1" dirty="0"/>
              <a:t>solo </a:t>
            </a:r>
            <a:r>
              <a:rPr lang="en-US" sz="2000" i="1" dirty="0" err="1"/>
              <a:t>sfx</a:t>
            </a:r>
            <a:r>
              <a:rPr lang="en-US" sz="2000" i="1" dirty="0"/>
              <a:t>: </a:t>
            </a:r>
            <a:r>
              <a:rPr lang="en-US" dirty="0" err="1"/>
              <a:t>tarzan</a:t>
            </a:r>
            <a:r>
              <a:rPr lang="en-US" dirty="0"/>
              <a:t> yell</a:t>
            </a:r>
            <a:r>
              <a:rPr lang="en-US" dirty="0" smtClean="0"/>
              <a:t>)</a:t>
            </a:r>
          </a:p>
          <a:p>
            <a:pPr algn="r"/>
            <a:r>
              <a:rPr lang="en-US" dirty="0" smtClean="0"/>
              <a:t>Somebody </a:t>
            </a:r>
            <a:r>
              <a:rPr lang="en-US" dirty="0"/>
              <a:t>tell me,</a:t>
            </a:r>
            <a:r>
              <a:rPr lang="en-US" dirty="0" smtClean="0"/>
              <a:t> </a:t>
            </a:r>
            <a:endParaRPr lang="en-US" dirty="0" smtClean="0"/>
          </a:p>
          <a:p>
            <a:pPr algn="r"/>
            <a:r>
              <a:rPr lang="en-US" dirty="0" smtClean="0"/>
              <a:t>why </a:t>
            </a:r>
            <a:r>
              <a:rPr lang="en-US" dirty="0"/>
              <a:t>can’t all reindeer fly?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86964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indeerFly - WhyCantRDFly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311" y="950504"/>
            <a:ext cx="7271295" cy="547591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2000" i="1" dirty="0"/>
              <a:t>all, spoken</a:t>
            </a:r>
            <a:r>
              <a:rPr lang="en-US" sz="2000" i="1" dirty="0" smtClean="0"/>
              <a:t>:</a:t>
            </a:r>
            <a:r>
              <a:rPr lang="en-US" dirty="0" smtClean="0"/>
              <a:t> </a:t>
            </a:r>
            <a:r>
              <a:rPr lang="en-US" dirty="0" smtClean="0"/>
              <a:t>Why</a:t>
            </a:r>
            <a:r>
              <a:rPr lang="en-US" dirty="0"/>
              <a:t>??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01584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eindeerFly - WhyCantRDFlyRGB northpo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4499" y="2688897"/>
            <a:ext cx="3561826" cy="350076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39378" y="183931"/>
            <a:ext cx="8047421" cy="5993034"/>
          </a:xfrm>
        </p:spPr>
        <p:txBody>
          <a:bodyPr/>
          <a:lstStyle/>
          <a:p>
            <a:r>
              <a:rPr lang="en-US" dirty="0"/>
              <a:t>We worked very </a:t>
            </a:r>
            <a:r>
              <a:rPr lang="en-US" dirty="0" smtClean="0"/>
              <a:t>hard.</a:t>
            </a:r>
            <a:endParaRPr lang="en-US" dirty="0"/>
          </a:p>
          <a:p>
            <a:r>
              <a:rPr lang="en-US" dirty="0" smtClean="0"/>
              <a:t>We </a:t>
            </a:r>
            <a:r>
              <a:rPr lang="en-US" dirty="0"/>
              <a:t>tried to make the </a:t>
            </a:r>
            <a:r>
              <a:rPr lang="en-US" dirty="0" smtClean="0"/>
              <a:t>grade.</a:t>
            </a:r>
          </a:p>
          <a:p>
            <a:r>
              <a:rPr lang="en-US" dirty="0" smtClean="0"/>
              <a:t>Yet </a:t>
            </a:r>
            <a:r>
              <a:rPr lang="en-US" dirty="0"/>
              <a:t>we cannot fly.</a:t>
            </a:r>
            <a:r>
              <a:rPr lang="en-US" dirty="0" smtClean="0"/>
              <a:t> </a:t>
            </a:r>
          </a:p>
          <a:p>
            <a:r>
              <a:rPr lang="en-US" dirty="0" smtClean="0"/>
              <a:t>We </a:t>
            </a:r>
            <a:r>
              <a:rPr lang="en-US" dirty="0"/>
              <a:t>thought </a:t>
            </a:r>
            <a:r>
              <a:rPr lang="en-US" dirty="0" smtClean="0"/>
              <a:t>we</a:t>
            </a:r>
          </a:p>
          <a:p>
            <a:r>
              <a:rPr lang="en-US" dirty="0" smtClean="0"/>
              <a:t>had </a:t>
            </a:r>
            <a:r>
              <a:rPr lang="en-US" dirty="0"/>
              <a:t>it made.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38765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We got our rest,</a:t>
            </a:r>
            <a:r>
              <a:rPr lang="en-US" dirty="0" smtClean="0"/>
              <a:t> </a:t>
            </a:r>
          </a:p>
          <a:p>
            <a:pPr algn="r"/>
            <a:r>
              <a:rPr lang="en-US" dirty="0" smtClean="0"/>
              <a:t>we </a:t>
            </a:r>
            <a:r>
              <a:rPr lang="en-US" dirty="0"/>
              <a:t>got our </a:t>
            </a:r>
            <a:r>
              <a:rPr lang="en-US" dirty="0" smtClean="0"/>
              <a:t>sleep</a:t>
            </a:r>
          </a:p>
          <a:p>
            <a:pPr algn="r"/>
            <a:r>
              <a:rPr lang="en-US" dirty="0" smtClean="0"/>
              <a:t>but when </a:t>
            </a:r>
            <a:r>
              <a:rPr lang="en-US" dirty="0"/>
              <a:t>we tried</a:t>
            </a:r>
            <a:r>
              <a:rPr lang="en-US" dirty="0" smtClean="0"/>
              <a:t> </a:t>
            </a:r>
          </a:p>
          <a:p>
            <a:pPr algn="r"/>
            <a:r>
              <a:rPr lang="en-US" dirty="0" smtClean="0"/>
              <a:t>to </a:t>
            </a:r>
            <a:r>
              <a:rPr lang="en-US" dirty="0"/>
              <a:t>jump and leap</a:t>
            </a:r>
            <a:r>
              <a:rPr lang="en-US" dirty="0" smtClean="0"/>
              <a:t>,</a:t>
            </a:r>
            <a:endParaRPr lang="en-US" dirty="0" smtClean="0"/>
          </a:p>
          <a:p>
            <a:pPr algn="r"/>
            <a:r>
              <a:rPr lang="en-US" dirty="0" smtClean="0"/>
              <a:t>we </a:t>
            </a:r>
            <a:r>
              <a:rPr lang="en-US" dirty="0"/>
              <a:t>landed in a lumpy heap. </a:t>
            </a:r>
          </a:p>
        </p:txBody>
      </p:sp>
      <p:pic>
        <p:nvPicPr>
          <p:cNvPr id="4" name="Picture 3" descr="ReindeerFly - WhyCantRDFlyRGB sit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26984"/>
            <a:ext cx="3048110" cy="3383402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07404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indeerFly - WhyCantRDFly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311" y="950504"/>
            <a:ext cx="7271295" cy="547591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Oh, why, why, why?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sz="2000" i="1" dirty="0"/>
              <a:t>spoken solo</a:t>
            </a:r>
            <a:r>
              <a:rPr lang="en-US" sz="2000" i="1" dirty="0" smtClean="0"/>
              <a:t>:</a:t>
            </a:r>
            <a:r>
              <a:rPr lang="en-US" dirty="0" smtClean="0"/>
              <a:t> Why</a:t>
            </a:r>
            <a:r>
              <a:rPr lang="en-US" dirty="0"/>
              <a:t>?)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03742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indeerFly - WhyCantRDFlyRGB sta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5379" y="1538403"/>
            <a:ext cx="2187904" cy="481794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40138"/>
            <a:ext cx="8229600" cy="6036826"/>
          </a:xfrm>
        </p:spPr>
        <p:txBody>
          <a:bodyPr/>
          <a:lstStyle/>
          <a:p>
            <a:r>
              <a:rPr lang="en-US" dirty="0"/>
              <a:t>Why, why, why </a:t>
            </a:r>
            <a:r>
              <a:rPr lang="en-US" dirty="0" smtClean="0"/>
              <a:t>can’t</a:t>
            </a:r>
          </a:p>
          <a:p>
            <a:r>
              <a:rPr lang="en-US" dirty="0" smtClean="0"/>
              <a:t>all </a:t>
            </a:r>
            <a:r>
              <a:rPr lang="en-US" dirty="0"/>
              <a:t>reindeer fly?</a:t>
            </a:r>
            <a:r>
              <a:rPr lang="en-US" dirty="0" smtClean="0"/>
              <a:t> </a:t>
            </a:r>
          </a:p>
          <a:p>
            <a:r>
              <a:rPr lang="en-US" dirty="0" smtClean="0"/>
              <a:t>(</a:t>
            </a:r>
            <a:r>
              <a:rPr lang="en-US" sz="2000" i="1" dirty="0" smtClean="0"/>
              <a:t>solo </a:t>
            </a:r>
            <a:r>
              <a:rPr lang="en-US" sz="2000" i="1" dirty="0" err="1" smtClean="0"/>
              <a:t>sfx</a:t>
            </a:r>
            <a:r>
              <a:rPr lang="en-US" sz="2000" i="1" dirty="0" smtClean="0"/>
              <a:t>:</a:t>
            </a:r>
            <a:r>
              <a:rPr lang="en-US" dirty="0" smtClean="0"/>
              <a:t> raspberry</a:t>
            </a:r>
            <a:r>
              <a:rPr lang="en-US" dirty="0" smtClean="0"/>
              <a:t>)</a:t>
            </a:r>
          </a:p>
          <a:p>
            <a:r>
              <a:rPr lang="en-US" dirty="0" smtClean="0"/>
              <a:t>Somebody </a:t>
            </a:r>
            <a:r>
              <a:rPr lang="en-US" dirty="0"/>
              <a:t>tell me,</a:t>
            </a:r>
            <a:r>
              <a:rPr lang="en-US" dirty="0" smtClean="0"/>
              <a:t> </a:t>
            </a:r>
          </a:p>
          <a:p>
            <a:r>
              <a:rPr lang="en-US" dirty="0" smtClean="0"/>
              <a:t>why </a:t>
            </a:r>
            <a:r>
              <a:rPr lang="en-US" dirty="0"/>
              <a:t>can’t all reindeer fly?</a:t>
            </a:r>
            <a:r>
              <a:rPr lang="en-US" dirty="0" smtClean="0"/>
              <a:t> </a:t>
            </a:r>
          </a:p>
          <a:p>
            <a:r>
              <a:rPr lang="en-US" dirty="0" smtClean="0"/>
              <a:t>(</a:t>
            </a:r>
            <a:r>
              <a:rPr lang="en-US" sz="2000" i="1" dirty="0" smtClean="0"/>
              <a:t>spoken </a:t>
            </a:r>
            <a:r>
              <a:rPr lang="en-US" sz="2000" i="1" dirty="0" smtClean="0"/>
              <a:t>solo:</a:t>
            </a:r>
            <a:r>
              <a:rPr lang="en-US" dirty="0" smtClean="0"/>
              <a:t> Ouch</a:t>
            </a:r>
            <a:r>
              <a:rPr lang="en-US" dirty="0"/>
              <a:t>.)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26874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indeerFly - WhyCantRDFlyRGB northpo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9161" y="2855584"/>
            <a:ext cx="3561826" cy="350076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r>
              <a:rPr lang="en-US" dirty="0"/>
              <a:t>No, it isn’t </a:t>
            </a:r>
            <a:r>
              <a:rPr lang="en-US" dirty="0" smtClean="0"/>
              <a:t>fair.</a:t>
            </a:r>
          </a:p>
          <a:p>
            <a:r>
              <a:rPr lang="en-US" dirty="0" smtClean="0"/>
              <a:t>And </a:t>
            </a:r>
            <a:r>
              <a:rPr lang="en-US" dirty="0"/>
              <a:t>no, it isn’t </a:t>
            </a:r>
            <a:r>
              <a:rPr lang="en-US" dirty="0" smtClean="0"/>
              <a:t>right.</a:t>
            </a:r>
          </a:p>
          <a:p>
            <a:r>
              <a:rPr lang="en-US" dirty="0" smtClean="0"/>
              <a:t>Can’t </a:t>
            </a:r>
            <a:r>
              <a:rPr lang="en-US" dirty="0"/>
              <a:t>you see our point</a:t>
            </a:r>
            <a:r>
              <a:rPr lang="en-US" dirty="0" smtClean="0"/>
              <a:t>?</a:t>
            </a:r>
          </a:p>
          <a:p>
            <a:r>
              <a:rPr lang="en-US" dirty="0" smtClean="0"/>
              <a:t>Oh, can’t </a:t>
            </a:r>
            <a:r>
              <a:rPr lang="en-US" dirty="0"/>
              <a:t>you </a:t>
            </a:r>
            <a:r>
              <a:rPr lang="en-US" dirty="0" smtClean="0"/>
              <a:t>see</a:t>
            </a:r>
          </a:p>
          <a:p>
            <a:r>
              <a:rPr lang="en-US" dirty="0" smtClean="0"/>
              <a:t>our </a:t>
            </a:r>
            <a:r>
              <a:rPr lang="en-US" dirty="0"/>
              <a:t>plight?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83270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57310"/>
          </a:xfrm>
        </p:spPr>
        <p:txBody>
          <a:bodyPr/>
          <a:lstStyle/>
          <a:p>
            <a:r>
              <a:rPr lang="en-US" dirty="0"/>
              <a:t>We knew that we </a:t>
            </a:r>
            <a:r>
              <a:rPr lang="en-US" dirty="0" smtClean="0"/>
              <a:t>were</a:t>
            </a:r>
          </a:p>
          <a:p>
            <a:r>
              <a:rPr lang="en-US" dirty="0" smtClean="0"/>
              <a:t>on </a:t>
            </a:r>
            <a:r>
              <a:rPr lang="en-US" dirty="0"/>
              <a:t>our own and</a:t>
            </a:r>
            <a:r>
              <a:rPr lang="en-US" dirty="0" smtClean="0"/>
              <a:t> </a:t>
            </a:r>
          </a:p>
          <a:p>
            <a:r>
              <a:rPr lang="en-US" dirty="0" smtClean="0"/>
              <a:t>launched </a:t>
            </a:r>
            <a:r>
              <a:rPr lang="en-US" dirty="0"/>
              <a:t>into </a:t>
            </a:r>
            <a:r>
              <a:rPr lang="en-US" dirty="0" smtClean="0"/>
              <a:t>the</a:t>
            </a:r>
          </a:p>
          <a:p>
            <a:r>
              <a:rPr lang="en-US" dirty="0" smtClean="0"/>
              <a:t>reindeer zone.</a:t>
            </a:r>
          </a:p>
          <a:p>
            <a:r>
              <a:rPr lang="en-US" dirty="0" smtClean="0"/>
              <a:t>At </a:t>
            </a:r>
            <a:r>
              <a:rPr lang="en-US" dirty="0"/>
              <a:t>least we </a:t>
            </a:r>
            <a:r>
              <a:rPr lang="en-US" dirty="0" smtClean="0"/>
              <a:t>didn’t</a:t>
            </a:r>
          </a:p>
          <a:p>
            <a:r>
              <a:rPr lang="en-US" dirty="0" smtClean="0"/>
              <a:t>break </a:t>
            </a:r>
            <a:r>
              <a:rPr lang="en-US" dirty="0"/>
              <a:t>a bone. </a:t>
            </a:r>
          </a:p>
        </p:txBody>
      </p:sp>
      <p:pic>
        <p:nvPicPr>
          <p:cNvPr id="5" name="Picture 4" descr="ReindeerFly - WhyCantRDFlyRGB si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0151" y="2847697"/>
            <a:ext cx="3156649" cy="3464858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63445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indeerFly - WhyCantRDFly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311" y="950504"/>
            <a:ext cx="7271295" cy="547591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But why, why, why</a:t>
            </a:r>
            <a:r>
              <a:rPr lang="en-US" dirty="0" smtClean="0"/>
              <a:t>?</a:t>
            </a:r>
          </a:p>
          <a:p>
            <a:r>
              <a:rPr lang="en-US" dirty="0" smtClean="0"/>
              <a:t>(</a:t>
            </a:r>
            <a:r>
              <a:rPr lang="en-US" sz="2000" i="1" dirty="0"/>
              <a:t>spoken solo</a:t>
            </a:r>
            <a:r>
              <a:rPr lang="en-US" sz="2000" i="1" dirty="0" smtClean="0"/>
              <a:t>:</a:t>
            </a:r>
            <a:r>
              <a:rPr lang="en-US" dirty="0" smtClean="0"/>
              <a:t> Why</a:t>
            </a:r>
            <a:r>
              <a:rPr lang="en-US" dirty="0"/>
              <a:t>?)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86614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indeerFly - WhyCantRDFlyRGB sta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5379" y="1538403"/>
            <a:ext cx="2187904" cy="481794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"/>
            <a:ext cx="8229600" cy="6356350"/>
          </a:xfrm>
        </p:spPr>
        <p:txBody>
          <a:bodyPr/>
          <a:lstStyle/>
          <a:p>
            <a:r>
              <a:rPr lang="en-US" dirty="0"/>
              <a:t>Why, why, why can’t </a:t>
            </a:r>
            <a:endParaRPr lang="en-US" dirty="0" smtClean="0"/>
          </a:p>
          <a:p>
            <a:r>
              <a:rPr lang="en-US" dirty="0" smtClean="0"/>
              <a:t>all </a:t>
            </a:r>
            <a:r>
              <a:rPr lang="en-US" dirty="0"/>
              <a:t>reindeer fly?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sz="2000" i="1" dirty="0"/>
              <a:t>solo </a:t>
            </a:r>
            <a:r>
              <a:rPr lang="en-US" sz="2000" i="1" dirty="0" err="1" smtClean="0"/>
              <a:t>sfx</a:t>
            </a:r>
            <a:r>
              <a:rPr lang="en-US" sz="2000" i="1" dirty="0" smtClean="0"/>
              <a:t>:</a:t>
            </a:r>
            <a:r>
              <a:rPr lang="en-US" dirty="0" smtClean="0"/>
              <a:t> raspberry</a:t>
            </a:r>
            <a:r>
              <a:rPr lang="en-US" dirty="0"/>
              <a:t>)</a:t>
            </a:r>
          </a:p>
          <a:p>
            <a:r>
              <a:rPr lang="en-US" dirty="0"/>
              <a:t>Somebody tell me</a:t>
            </a:r>
            <a:r>
              <a:rPr lang="en-US" dirty="0" smtClean="0"/>
              <a:t>,</a:t>
            </a:r>
          </a:p>
          <a:p>
            <a:r>
              <a:rPr lang="en-US" dirty="0" smtClean="0"/>
              <a:t>why </a:t>
            </a:r>
            <a:r>
              <a:rPr lang="en-US" dirty="0"/>
              <a:t>can’t all reindeer fly?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sz="2000" i="1" dirty="0"/>
              <a:t>spoken </a:t>
            </a:r>
            <a:r>
              <a:rPr lang="en-US" sz="2000" i="1" dirty="0" smtClean="0"/>
              <a:t>solo:</a:t>
            </a:r>
            <a:r>
              <a:rPr lang="en-US" dirty="0" smtClean="0"/>
              <a:t> Why</a:t>
            </a:r>
            <a:r>
              <a:rPr lang="en-US" dirty="0"/>
              <a:t>?)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91698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Words>239</Words>
  <Application>Microsoft Macintosh PowerPoint</Application>
  <PresentationFormat>On-screen Show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Thieman</cp:lastModifiedBy>
  <cp:revision>15</cp:revision>
  <dcterms:created xsi:type="dcterms:W3CDTF">2016-09-16T17:56:15Z</dcterms:created>
  <dcterms:modified xsi:type="dcterms:W3CDTF">2016-09-16T18:37:35Z</dcterms:modified>
</cp:coreProperties>
</file>